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9" r:id="rId74"/>
    <p:sldId id="328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  <p:sldId id="404" r:id="rId149"/>
    <p:sldId id="405" r:id="rId150"/>
    <p:sldId id="406" r:id="rId151"/>
    <p:sldId id="407" r:id="rId152"/>
    <p:sldId id="408" r:id="rId153"/>
    <p:sldId id="409" r:id="rId154"/>
    <p:sldId id="410" r:id="rId155"/>
    <p:sldId id="411" r:id="rId156"/>
    <p:sldId id="412" r:id="rId157"/>
    <p:sldId id="413" r:id="rId158"/>
    <p:sldId id="414" r:id="rId159"/>
    <p:sldId id="415" r:id="rId160"/>
    <p:sldId id="416" r:id="rId161"/>
    <p:sldId id="417" r:id="rId162"/>
    <p:sldId id="418" r:id="rId163"/>
    <p:sldId id="419" r:id="rId164"/>
    <p:sldId id="420" r:id="rId165"/>
    <p:sldId id="421" r:id="rId166"/>
    <p:sldId id="422" r:id="rId167"/>
    <p:sldId id="423" r:id="rId168"/>
    <p:sldId id="424" r:id="rId169"/>
    <p:sldId id="425" r:id="rId170"/>
    <p:sldId id="426" r:id="rId171"/>
    <p:sldId id="427" r:id="rId172"/>
    <p:sldId id="428" r:id="rId173"/>
    <p:sldId id="429" r:id="rId174"/>
    <p:sldId id="430" r:id="rId175"/>
    <p:sldId id="431" r:id="rId176"/>
    <p:sldId id="432" r:id="rId177"/>
    <p:sldId id="433" r:id="rId178"/>
    <p:sldId id="434" r:id="rId179"/>
    <p:sldId id="435" r:id="rId180"/>
    <p:sldId id="436" r:id="rId181"/>
    <p:sldId id="437" r:id="rId182"/>
    <p:sldId id="438" r:id="rId183"/>
    <p:sldId id="439" r:id="rId184"/>
    <p:sldId id="440" r:id="rId185"/>
    <p:sldId id="441" r:id="rId186"/>
    <p:sldId id="442" r:id="rId187"/>
    <p:sldId id="443" r:id="rId188"/>
    <p:sldId id="444" r:id="rId189"/>
    <p:sldId id="445" r:id="rId190"/>
    <p:sldId id="446" r:id="rId191"/>
    <p:sldId id="447" r:id="rId192"/>
    <p:sldId id="448" r:id="rId193"/>
    <p:sldId id="449" r:id="rId194"/>
    <p:sldId id="450" r:id="rId195"/>
    <p:sldId id="451" r:id="rId196"/>
    <p:sldId id="452" r:id="rId197"/>
    <p:sldId id="453" r:id="rId198"/>
    <p:sldId id="454" r:id="rId199"/>
    <p:sldId id="455" r:id="rId200"/>
    <p:sldId id="456" r:id="rId201"/>
    <p:sldId id="457" r:id="rId202"/>
    <p:sldId id="458" r:id="rId203"/>
    <p:sldId id="459" r:id="rId204"/>
    <p:sldId id="460" r:id="rId205"/>
    <p:sldId id="461" r:id="rId206"/>
    <p:sldId id="462" r:id="rId207"/>
    <p:sldId id="463" r:id="rId208"/>
    <p:sldId id="464" r:id="rId209"/>
    <p:sldId id="465" r:id="rId210"/>
    <p:sldId id="466" r:id="rId211"/>
    <p:sldId id="467" r:id="rId212"/>
    <p:sldId id="468" r:id="rId213"/>
    <p:sldId id="469" r:id="rId214"/>
    <p:sldId id="470" r:id="rId215"/>
    <p:sldId id="471" r:id="rId216"/>
    <p:sldId id="472" r:id="rId217"/>
    <p:sldId id="473" r:id="rId218"/>
    <p:sldId id="474" r:id="rId219"/>
    <p:sldId id="475" r:id="rId220"/>
    <p:sldId id="476" r:id="rId221"/>
    <p:sldId id="477" r:id="rId222"/>
    <p:sldId id="478" r:id="rId223"/>
    <p:sldId id="479" r:id="rId224"/>
    <p:sldId id="480" r:id="rId225"/>
    <p:sldId id="481" r:id="rId226"/>
    <p:sldId id="482" r:id="rId227"/>
    <p:sldId id="483" r:id="rId228"/>
    <p:sldId id="484" r:id="rId229"/>
    <p:sldId id="485" r:id="rId230"/>
    <p:sldId id="486" r:id="rId231"/>
    <p:sldId id="487" r:id="rId232"/>
    <p:sldId id="488" r:id="rId233"/>
    <p:sldId id="489" r:id="rId234"/>
    <p:sldId id="490" r:id="rId235"/>
    <p:sldId id="491" r:id="rId236"/>
    <p:sldId id="492" r:id="rId237"/>
    <p:sldId id="493" r:id="rId238"/>
    <p:sldId id="494" r:id="rId239"/>
    <p:sldId id="495" r:id="rId240"/>
    <p:sldId id="496" r:id="rId241"/>
    <p:sldId id="497" r:id="rId242"/>
    <p:sldId id="498" r:id="rId243"/>
    <p:sldId id="499" r:id="rId244"/>
    <p:sldId id="500" r:id="rId245"/>
    <p:sldId id="501" r:id="rId246"/>
    <p:sldId id="502" r:id="rId247"/>
    <p:sldId id="503" r:id="rId248"/>
    <p:sldId id="504" r:id="rId249"/>
    <p:sldId id="505" r:id="rId250"/>
    <p:sldId id="506" r:id="rId251"/>
    <p:sldId id="507" r:id="rId252"/>
    <p:sldId id="508" r:id="rId253"/>
    <p:sldId id="509" r:id="rId254"/>
    <p:sldId id="510" r:id="rId255"/>
    <p:sldId id="511" r:id="rId256"/>
    <p:sldId id="512" r:id="rId257"/>
    <p:sldId id="513" r:id="rId258"/>
    <p:sldId id="514" r:id="rId259"/>
    <p:sldId id="515" r:id="rId260"/>
    <p:sldId id="516" r:id="rId261"/>
    <p:sldId id="517" r:id="rId262"/>
    <p:sldId id="518" r:id="rId263"/>
    <p:sldId id="519" r:id="rId264"/>
    <p:sldId id="520" r:id="rId265"/>
    <p:sldId id="521" r:id="rId266"/>
    <p:sldId id="522" r:id="rId267"/>
    <p:sldId id="523" r:id="rId268"/>
    <p:sldId id="524" r:id="rId269"/>
    <p:sldId id="525" r:id="rId270"/>
    <p:sldId id="526" r:id="rId271"/>
    <p:sldId id="527" r:id="rId272"/>
    <p:sldId id="528" r:id="rId273"/>
    <p:sldId id="529" r:id="rId274"/>
    <p:sldId id="530" r:id="rId275"/>
    <p:sldId id="531" r:id="rId276"/>
    <p:sldId id="532" r:id="rId277"/>
    <p:sldId id="533" r:id="rId278"/>
    <p:sldId id="534" r:id="rId279"/>
    <p:sldId id="535" r:id="rId280"/>
    <p:sldId id="536" r:id="rId281"/>
    <p:sldId id="537" r:id="rId282"/>
    <p:sldId id="538" r:id="rId283"/>
    <p:sldId id="539" r:id="rId284"/>
    <p:sldId id="540" r:id="rId285"/>
    <p:sldId id="541" r:id="rId286"/>
    <p:sldId id="542" r:id="rId287"/>
    <p:sldId id="543" r:id="rId288"/>
    <p:sldId id="544" r:id="rId289"/>
    <p:sldId id="545" r:id="rId290"/>
    <p:sldId id="546" r:id="rId291"/>
    <p:sldId id="547" r:id="rId292"/>
    <p:sldId id="548" r:id="rId293"/>
    <p:sldId id="549" r:id="rId294"/>
    <p:sldId id="550" r:id="rId295"/>
    <p:sldId id="551" r:id="rId296"/>
    <p:sldId id="552" r:id="rId297"/>
    <p:sldId id="553" r:id="rId298"/>
    <p:sldId id="554" r:id="rId299"/>
    <p:sldId id="555" r:id="rId300"/>
    <p:sldId id="556" r:id="rId301"/>
    <p:sldId id="557" r:id="rId302"/>
    <p:sldId id="558" r:id="rId303"/>
    <p:sldId id="559" r:id="rId304"/>
    <p:sldId id="560" r:id="rId305"/>
    <p:sldId id="561" r:id="rId30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221" autoAdjust="0"/>
    <p:restoredTop sz="94660"/>
  </p:normalViewPr>
  <p:slideViewPr>
    <p:cSldViewPr snapToGrid="0">
      <p:cViewPr varScale="1">
        <p:scale>
          <a:sx n="89" d="100"/>
          <a:sy n="89" d="100"/>
        </p:scale>
        <p:origin x="96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presProps" Target="presProps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viewProps" Target="view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tableStyles" Target="tableStyles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F1B1-4079-4340-91DC-F9903A097CCC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0C0FB-2CFF-4567-B8E0-0EB0B95D97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0476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F1B1-4079-4340-91DC-F9903A097CCC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0C0FB-2CFF-4567-B8E0-0EB0B95D97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5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F1B1-4079-4340-91DC-F9903A097CCC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0C0FB-2CFF-4567-B8E0-0EB0B95D97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4866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F1B1-4079-4340-91DC-F9903A097CCC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0C0FB-2CFF-4567-B8E0-0EB0B95D97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2562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F1B1-4079-4340-91DC-F9903A097CCC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0C0FB-2CFF-4567-B8E0-0EB0B95D97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7573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F1B1-4079-4340-91DC-F9903A097CCC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0C0FB-2CFF-4567-B8E0-0EB0B95D97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2187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F1B1-4079-4340-91DC-F9903A097CCC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0C0FB-2CFF-4567-B8E0-0EB0B95D97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5028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F1B1-4079-4340-91DC-F9903A097CCC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0C0FB-2CFF-4567-B8E0-0EB0B95D97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0264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F1B1-4079-4340-91DC-F9903A097CCC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0C0FB-2CFF-4567-B8E0-0EB0B95D97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914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F1B1-4079-4340-91DC-F9903A097CCC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0C0FB-2CFF-4567-B8E0-0EB0B95D97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627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1F1B1-4079-4340-91DC-F9903A097CCC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0C0FB-2CFF-4567-B8E0-0EB0B95D97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3352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1F1B1-4079-4340-91DC-F9903A097CCC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0C0FB-2CFF-4567-B8E0-0EB0B95D97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4922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0"/>
            <a:ext cx="8890000" cy="68341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029700" cy="694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10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7693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90108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43398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6389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3568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160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62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07844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38193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598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65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8234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1815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52622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1864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02592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5315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573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69256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50892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03436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07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8940800" cy="687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614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63453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83883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9097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851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4591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13580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88094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1182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4372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0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0507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83090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034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63005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1101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41783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8883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1689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1085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2193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159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40528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5005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59726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07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9506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44411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84421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782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9579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50714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1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1907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16893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5944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6762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2493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3446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14313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60389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5881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0066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34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22238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917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9903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8572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094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6021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71462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6025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9113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9127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68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57119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75529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87147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264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4482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732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12880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8685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59352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0567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83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15400" cy="685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3426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41635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866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24183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360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72898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5855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40415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38162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449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59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8864600" cy="681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0022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6753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48166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49016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63486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6105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77075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525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5568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60257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863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4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8953500" cy="688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58500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47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30812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59012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29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1002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8747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76289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22492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2031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35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8788400" cy="675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2717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96759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90124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53329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51941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448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2177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2755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44433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1486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70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75384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79575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89556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92431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2025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9562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167132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33521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73933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611725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1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3812"/>
            <a:ext cx="8951950" cy="688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930105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623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87167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171336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4404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5545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65829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5528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63125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01421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796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7426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63959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9014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85781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65116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5722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04636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185812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7665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68117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83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34912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872619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08849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020624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553918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0544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23557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91584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56192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187919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83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900705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38708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593691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07413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451402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464500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4918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699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68205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9568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5007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89309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33475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96410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0101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94397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74814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75498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13431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79677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81221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622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28022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722115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37540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362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61003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41921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71844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873727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37098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58666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41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86414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36742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759921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41885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42853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858041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7015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18446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8363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39919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798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6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398401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608704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68415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969038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9246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39469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790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21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561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625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688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412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913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5166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6535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7248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48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088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58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162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8407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9344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325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40800" cy="687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6180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522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3200" y="0"/>
            <a:ext cx="8902700" cy="684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831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2296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92076"/>
            <a:ext cx="9040748" cy="695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23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787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3272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989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92076"/>
            <a:ext cx="9040748" cy="695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5975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659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4758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8928100" cy="686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976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8617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137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554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40800" cy="687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2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859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7041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306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368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185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8006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1633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7672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49212"/>
            <a:ext cx="8984991" cy="690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2477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5046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285" y="0"/>
            <a:ext cx="8572500" cy="6858000"/>
          </a:xfrm>
          <a:prstGeom prst="rect">
            <a:avLst/>
          </a:prstGeom>
        </p:spPr>
      </p:pic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9511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7511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1691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5668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941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126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9100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6063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776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606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803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288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30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373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387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631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4034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728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519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8249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861" y="1825625"/>
            <a:ext cx="5660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4295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949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81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0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387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3796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6550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2647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39066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981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174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2018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6181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2178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07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0</Words>
  <Application>Microsoft Office PowerPoint</Application>
  <PresentationFormat>寬螢幕</PresentationFormat>
  <Paragraphs>0</Paragraphs>
  <Slides>305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305</vt:i4>
      </vt:variant>
    </vt:vector>
  </HeadingPairs>
  <TitlesOfParts>
    <vt:vector size="310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I3302</dc:creator>
  <cp:lastModifiedBy>I3302</cp:lastModifiedBy>
  <cp:revision>5</cp:revision>
  <dcterms:created xsi:type="dcterms:W3CDTF">2017-03-09T07:10:28Z</dcterms:created>
  <dcterms:modified xsi:type="dcterms:W3CDTF">2017-03-09T08:07:00Z</dcterms:modified>
</cp:coreProperties>
</file>